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73" r:id="rId6"/>
    <p:sldId id="259" r:id="rId7"/>
    <p:sldId id="274" r:id="rId8"/>
    <p:sldId id="260" r:id="rId9"/>
    <p:sldId id="270" r:id="rId10"/>
    <p:sldId id="264" r:id="rId11"/>
    <p:sldId id="261" r:id="rId12"/>
    <p:sldId id="262" r:id="rId13"/>
    <p:sldId id="263" r:id="rId14"/>
    <p:sldId id="265" r:id="rId15"/>
    <p:sldId id="266" r:id="rId16"/>
    <p:sldId id="268" r:id="rId17"/>
    <p:sldId id="267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0"/>
  </p:normalViewPr>
  <p:slideViewPr>
    <p:cSldViewPr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8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2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6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Это должен знать каждый!</a:t>
            </a:r>
            <a:endParaRPr lang="ru-RU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556742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Воспитатель  высшей категории </a:t>
            </a:r>
            <a:r>
              <a:rPr lang="ru-RU" sz="1800" dirty="0" err="1" smtClean="0"/>
              <a:t>Е.И.Лях</a:t>
            </a:r>
            <a:endParaRPr lang="ru-RU" sz="1800" dirty="0" smtClean="0"/>
          </a:p>
          <a:p>
            <a:pPr eaLnBrk="1" hangingPunct="1"/>
            <a:endParaRPr lang="ru-RU" sz="1800" dirty="0" smtClean="0"/>
          </a:p>
          <a:p>
            <a:pPr eaLnBrk="1" hangingPunct="1"/>
            <a:r>
              <a:rPr lang="ru-RU" sz="1800" dirty="0" smtClean="0"/>
              <a:t>МБДОУ детский сад «Солнышко»</a:t>
            </a:r>
          </a:p>
          <a:p>
            <a:pPr eaLnBrk="1" hangingPunct="1"/>
            <a:r>
              <a:rPr lang="ru-RU" sz="1800" dirty="0" err="1" smtClean="0"/>
              <a:t>Кардымовский</a:t>
            </a:r>
            <a:r>
              <a:rPr lang="ru-RU" sz="1800" dirty="0" smtClean="0"/>
              <a:t> район Смоленская область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g2.freepng.ru/20190131/jxl/kisspng-level-crossing-traffic-sign-warning-sign-vector-gr-fileturkey-road-sign-t-25-svg-wikipedia-5c53c7f4352f45.18094950154899454821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483052" cy="5394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192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etskiy-sad.com/wp-content/uploads/2017/01/dorojnie-znaki-dlya-detei-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6672"/>
            <a:ext cx="4032448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Back to school Stock vector Colour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790924" cy="409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47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51121/335de361-bebe-41fc-a7b7-240fa0febed7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9410"/>
            <a:ext cx="8123435" cy="5805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25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805781/d35a72ca-1c52-4820-a6a7-6017a179a1a4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38343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63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zuilova.ru/wp-content/uploads/2018/11/img56-1170x7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3" y="458787"/>
            <a:ext cx="7776602" cy="563450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8621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ценарий мероприятия по правилам дорожного движения &quot;В гостях у светофора&quot;. 2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89108" cy="550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6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ро правила дорожного движения помогут детк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11955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ро правила дорожного движения помогут деткам ознакомиться с различными ситуациями на наших дорогах и узнать как нужно действовать в этих ситуациях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312368" cy="35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ро правила дорожного движения помогут деткам ознакомиться с различными ситуациями на наших дорог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2770312" cy="294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5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472427/6eb26ae2-28cf-4db3-8b7a-e7f128b6f02a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7112" cy="5364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675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881477/1ecc72b4-90b2-42e9-a962-55901a38e284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80759" cy="5572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809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mds.yandex.net/get-pdb/199965/0e71df19-cff4-49e9-b232-a3f658f2b900/ori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09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25396/dc8a8149-e59f-42c3-9b77-7a1385ee3e0d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06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750514/fa6e6e7f-b562-4827-ac2b-59c0f4f82272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7686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21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9965/7ea1eb58-479f-4b90-8e30-01b3860aaa06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04410" cy="6157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07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рожная азбука для малыш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704856" cy="5408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162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770122/499bb6c9-859d-4511-a8d9-743b23d64623/or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1"/>
          <a:stretch/>
        </p:blipFill>
        <p:spPr bwMode="auto">
          <a:xfrm>
            <a:off x="683568" y="476672"/>
            <a:ext cx="7776864" cy="543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77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51121/c26c5971-16bf-45f1-aa90-c85646911bf7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00925" cy="5382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55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bbd/0001e07c-987ab2f6/img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491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Детский манеж</Template>
  <TotalTime>321</TotalTime>
  <Words>19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Tahoma</vt:lpstr>
      <vt:lpstr>Тема Office</vt:lpstr>
      <vt:lpstr>Это должен знать каждый!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должен знать каждый!</dc:title>
  <dc:subject/>
  <dc:creator>RePack by Diakov</dc:creator>
  <cp:keywords/>
  <dc:description/>
  <cp:lastModifiedBy>RePack by Diakov</cp:lastModifiedBy>
  <cp:revision>10</cp:revision>
  <dcterms:created xsi:type="dcterms:W3CDTF">2019-11-03T10:51:57Z</dcterms:created>
  <dcterms:modified xsi:type="dcterms:W3CDTF">2019-11-03T16:13:46Z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